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99c4d9a2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e99c4d9a20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b6858a0f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b6858a0f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b6858a0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b6858a0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eb6858a0fd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geb6858a0fd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657d16f5d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e657d16f5d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99c4d9a20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e99c4d9a20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E06666"/>
        </a:solidFill>
      </p:bgPr>
    </p:bg>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58" name="Shape 58"/>
        <p:cNvGrpSpPr/>
        <p:nvPr/>
      </p:nvGrpSpPr>
      <p:grpSpPr>
        <a:xfrm>
          <a:off x="0" y="0"/>
          <a:ext cx="0" cy="0"/>
          <a:chOff x="0" y="0"/>
          <a:chExt cx="0" cy="0"/>
        </a:xfrm>
      </p:grpSpPr>
      <p:sp>
        <p:nvSpPr>
          <p:cNvPr id="59" name="Google Shape;59;p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E06666"/>
        </a:solidFill>
      </p:bgPr>
    </p:bg>
    <p:spTree>
      <p:nvGrpSpPr>
        <p:cNvPr id="15" name="Shape 15"/>
        <p:cNvGrpSpPr/>
        <p:nvPr/>
      </p:nvGrpSpPr>
      <p:grpSpPr>
        <a:xfrm>
          <a:off x="0" y="0"/>
          <a:ext cx="0" cy="0"/>
          <a:chOff x="0" y="0"/>
          <a:chExt cx="0" cy="0"/>
        </a:xfrm>
      </p:grpSpPr>
      <p:sp>
        <p:nvSpPr>
          <p:cNvPr id="16" name="Google Shape;16;p3"/>
          <p:cNvSpPr/>
          <p:nvPr/>
        </p:nvSpPr>
        <p:spPr>
          <a:xfrm flipH="1" rot="10800000">
            <a:off x="0" y="860700"/>
            <a:ext cx="9144000" cy="4282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a:off x="0" y="8478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9" name="Google Shape;19;p3"/>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 name="Google Shape;20;p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5" name="Google Shape;25;p4"/>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4"/>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5"/>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2" name="Google Shape;32;p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6"/>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6"/>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6"/>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38" name="Google Shape;38;p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7"/>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1" name="Google Shape;41;p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8"/>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8"/>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46" name="Google Shape;46;p8"/>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7" name="Google Shape;47;p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48" name="Google Shape;48;p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9"/>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9"/>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9"/>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53" name="Google Shape;53;p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4" name="Shape 54"/>
        <p:cNvGrpSpPr/>
        <p:nvPr/>
      </p:nvGrpSpPr>
      <p:grpSpPr>
        <a:xfrm>
          <a:off x="0" y="0"/>
          <a:ext cx="0" cy="0"/>
          <a:chOff x="0" y="0"/>
          <a:chExt cx="0" cy="0"/>
        </a:xfrm>
      </p:grpSpPr>
      <p:sp>
        <p:nvSpPr>
          <p:cNvPr id="55" name="Google Shape;55;p10"/>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56" name="Google Shape;56;p10"/>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7" name="Google Shape;57;p1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trello.com/invite/b/aLYMcwrX/be7e146ac5ae657033cadeb5ac3fe3f8/plann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docs.google.com/document/d/1f33GkNpM9qoFQBNqEy9iuvnu9N5Q7CnOXcNUEaUaB_U/edit?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ocs.google.com/document/d/1KV_WQFc46dHZ7F9bSnfE0QfwMAwapyqDgADqib52n3w/edit?usp=sha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drive.google.com/drive/folders/11Sdx0iX1cgY03h7OqSY8Ammmeo3dGNwt?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trello.com/invite/b/aLYMcwrX/be7e146ac5ae657033cadeb5ac3fe3f8/plann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2"/>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DEVELOP AN OUTCOME L2</a:t>
            </a:r>
            <a:endParaRPr/>
          </a:p>
        </p:txBody>
      </p:sp>
      <p:sp>
        <p:nvSpPr>
          <p:cNvPr id="65" name="Google Shape;65;p12"/>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t>Evidence of Learning Template</a:t>
            </a:r>
            <a:endParaRPr sz="2400"/>
          </a:p>
        </p:txBody>
      </p:sp>
      <p:sp>
        <p:nvSpPr>
          <p:cNvPr id="66" name="Google Shape;66;p12"/>
          <p:cNvSpPr txBox="1"/>
          <p:nvPr>
            <p:ph idx="1" type="subTitle"/>
          </p:nvPr>
        </p:nvSpPr>
        <p:spPr>
          <a:xfrm>
            <a:off x="390525" y="40083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t>Project Title</a:t>
            </a:r>
            <a:endParaRPr/>
          </a:p>
          <a:p>
            <a:pPr indent="0" lvl="0" marL="0" rtl="0" algn="l">
              <a:lnSpc>
                <a:spcPct val="100000"/>
              </a:lnSpc>
              <a:spcBef>
                <a:spcPts val="0"/>
              </a:spcBef>
              <a:spcAft>
                <a:spcPts val="0"/>
              </a:spcAft>
              <a:buSzPts val="1800"/>
              <a:buNone/>
            </a:pPr>
            <a:r>
              <a:rPr lang="en" sz="2400"/>
              <a:t>YOUR NAME HERE: Anh Nguyen</a:t>
            </a:r>
            <a:endParaRPr sz="2400"/>
          </a:p>
        </p:txBody>
      </p:sp>
      <p:sp>
        <p:nvSpPr>
          <p:cNvPr id="67" name="Google Shape;67;p12"/>
          <p:cNvSpPr txBox="1"/>
          <p:nvPr>
            <p:ph idx="1" type="subTitle"/>
          </p:nvPr>
        </p:nvSpPr>
        <p:spPr>
          <a:xfrm>
            <a:off x="390525" y="3294963"/>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t>YOUR NSN NUMBER HERE: 0160748887</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Relevant Implications</a:t>
            </a:r>
            <a:endParaRPr/>
          </a:p>
        </p:txBody>
      </p:sp>
      <p:sp>
        <p:nvSpPr>
          <p:cNvPr id="131" name="Google Shape;131;p21"/>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1600"/>
              </a:spcAft>
              <a:buSzPts val="1800"/>
              <a:buNone/>
            </a:pPr>
            <a:r>
              <a:rPr lang="en"/>
              <a:t>Record evidence that you have addressed the Implications that are relevant to your outcome.</a:t>
            </a:r>
            <a:endParaRPr/>
          </a:p>
        </p:txBody>
      </p:sp>
      <p:sp>
        <p:nvSpPr>
          <p:cNvPr id="132" name="Google Shape;132;p21"/>
          <p:cNvSpPr txBox="1"/>
          <p:nvPr/>
        </p:nvSpPr>
        <p:spPr>
          <a:xfrm>
            <a:off x="471900" y="1830350"/>
            <a:ext cx="7414200" cy="49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Ethical - This is not a bad game of quiz and it’s for everyone because it does not inappropriate any bad content and it won’t cause harm on anybody.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Accessibility - I would say this quiz can be access using any device that has Google Chrome/ Safari or any similar apps. There is basically no control needed for this game. All you need is a working keyboard on your laptop/PC or a working screen on your phone.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End users - I try to make it a tricky/riddle quiz so that they must think about many different situations.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Font/spacing of the text</a:t>
            </a:r>
            <a:r>
              <a:rPr lang="en"/>
              <a:t>- The program must work and easy to navigate so I included “text instructions” before each step. Seperation lines will be printed at the end of each question to make them easy to read. The lines when users get it wrong or right will be spaced out. This makes it easier for users to read.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Stakeholder Feedbacks</a:t>
            </a:r>
            <a:endParaRPr/>
          </a:p>
        </p:txBody>
      </p:sp>
      <p:sp>
        <p:nvSpPr>
          <p:cNvPr id="138" name="Google Shape;138;p22"/>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Hart Adriano: I would say that it’s alright. Pretty fun and interesting. Although a few glitches can be fixed(Already fixed). Overall 7/10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Hoang</a:t>
            </a:r>
            <a:r>
              <a:rPr lang="en"/>
              <a:t>: The quiz was good. The only thing I would add is more questions(I was </a:t>
            </a:r>
            <a:r>
              <a:rPr lang="en"/>
              <a:t>surprise</a:t>
            </a:r>
            <a:r>
              <a:rPr lang="en"/>
              <a:t> about this, I thought it was enough already) and better spacing between questions. Overall 8.5/10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 cousin: The quiz was really good and tested my brain IQ.It also made me lose some of my brain cells. The quiz took really long to do so i think some people will stop after a couple of tries (this is more of what i’m thinking). Overall 9/10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144" name="Google Shape;144;p23"/>
          <p:cNvSpPr txBox="1"/>
          <p:nvPr>
            <p:ph idx="1" type="body"/>
          </p:nvPr>
        </p:nvSpPr>
        <p:spPr>
          <a:xfrm>
            <a:off x="228600" y="1015975"/>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was able to finish this projects thanks to the planning/projects management that i used. It helps me organize works and times, how/when to start, to do, to fix and to end it. Mine quiz is a simple quiz. The theme is about </a:t>
            </a:r>
            <a:r>
              <a:rPr lang="en"/>
              <a:t>tricky</a:t>
            </a:r>
            <a:r>
              <a:rPr lang="en"/>
              <a:t>/fun trivia. I came up with this idea because i feel really good when i play these kind of </a:t>
            </a:r>
            <a:r>
              <a:rPr lang="en"/>
              <a:t>quizzes</a:t>
            </a:r>
            <a:r>
              <a:rPr lang="en"/>
              <a:t>. So as my own ex</a:t>
            </a:r>
            <a:r>
              <a:rPr lang="en"/>
              <a:t>perience, i want people to have fun as well. Next up, I think i could do better at the ending of the game. The decision of not saying anything when the player win is really dumb of me. I was not really understand why did i do that. But overall, i think this is a decent quiz that i’ve made.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390525" y="873549"/>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Github /Drive link</a:t>
            </a:r>
            <a:endParaRPr/>
          </a:p>
        </p:txBody>
      </p:sp>
      <p:sp>
        <p:nvSpPr>
          <p:cNvPr id="73" name="Google Shape;73;p13"/>
          <p:cNvSpPr txBox="1"/>
          <p:nvPr>
            <p:ph idx="1" type="subTitle"/>
          </p:nvPr>
        </p:nvSpPr>
        <p:spPr>
          <a:xfrm>
            <a:off x="390525" y="257175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4800"/>
              <a:t>Trello board or PM link</a:t>
            </a:r>
            <a:endParaRPr sz="4800"/>
          </a:p>
          <a:p>
            <a:pPr indent="0" lvl="0" marL="0" rtl="0" algn="l">
              <a:lnSpc>
                <a:spcPct val="100000"/>
              </a:lnSpc>
              <a:spcBef>
                <a:spcPts val="0"/>
              </a:spcBef>
              <a:spcAft>
                <a:spcPts val="0"/>
              </a:spcAft>
              <a:buSzPts val="1800"/>
              <a:buNone/>
            </a:pPr>
            <a:r>
              <a:rPr lang="en">
                <a:solidFill>
                  <a:schemeClr val="dk1"/>
                </a:solidFill>
              </a:rPr>
              <a:t>https://trello.com/invite/b/aLYMcwrX/be7e146ac5ae657033cadeb5ac3fe3f8/planning</a:t>
            </a:r>
            <a:endParaRPr>
              <a:solidFill>
                <a:schemeClr val="dk1"/>
              </a:solidFill>
            </a:endParaRPr>
          </a:p>
        </p:txBody>
      </p:sp>
      <p:sp>
        <p:nvSpPr>
          <p:cNvPr id="74" name="Google Shape;74;p13"/>
          <p:cNvSpPr txBox="1"/>
          <p:nvPr>
            <p:ph idx="1" type="subTitle"/>
          </p:nvPr>
        </p:nvSpPr>
        <p:spPr>
          <a:xfrm>
            <a:off x="390525" y="3837051"/>
            <a:ext cx="8222100" cy="4329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lt1"/>
              </a:buClr>
              <a:buSzPts val="1800"/>
              <a:buNone/>
            </a:pPr>
            <a:r>
              <a:rPr b="1" i="1" lang="en"/>
              <a:t>You MUST provide evidence showing how the problem has been decomposed, how the components have been developed and trialled, and of how they have been assembled and tested to create a final, working outcome.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Project management: Setup</a:t>
            </a:r>
            <a:endParaRPr/>
          </a:p>
        </p:txBody>
      </p:sp>
      <p:sp>
        <p:nvSpPr>
          <p:cNvPr id="80" name="Google Shape;80;p14"/>
          <p:cNvSpPr txBox="1"/>
          <p:nvPr/>
        </p:nvSpPr>
        <p:spPr>
          <a:xfrm>
            <a:off x="0" y="4482200"/>
            <a:ext cx="571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1" name="Google Shape;81;p14"/>
          <p:cNvPicPr preferRelativeResize="0"/>
          <p:nvPr/>
        </p:nvPicPr>
        <p:blipFill>
          <a:blip r:embed="rId3">
            <a:alphaModFix/>
          </a:blip>
          <a:stretch>
            <a:fillRect/>
          </a:stretch>
        </p:blipFill>
        <p:spPr>
          <a:xfrm>
            <a:off x="0" y="855275"/>
            <a:ext cx="4572000" cy="2271703"/>
          </a:xfrm>
          <a:prstGeom prst="rect">
            <a:avLst/>
          </a:prstGeom>
          <a:noFill/>
          <a:ln>
            <a:noFill/>
          </a:ln>
        </p:spPr>
      </p:pic>
      <p:pic>
        <p:nvPicPr>
          <p:cNvPr id="82" name="Google Shape;82;p14"/>
          <p:cNvPicPr preferRelativeResize="0"/>
          <p:nvPr/>
        </p:nvPicPr>
        <p:blipFill>
          <a:blip r:embed="rId4">
            <a:alphaModFix/>
          </a:blip>
          <a:stretch>
            <a:fillRect/>
          </a:stretch>
        </p:blipFill>
        <p:spPr>
          <a:xfrm>
            <a:off x="4567244" y="2871801"/>
            <a:ext cx="4576757" cy="2271699"/>
          </a:xfrm>
          <a:prstGeom prst="rect">
            <a:avLst/>
          </a:prstGeom>
          <a:noFill/>
          <a:ln>
            <a:noFill/>
          </a:ln>
        </p:spPr>
      </p:pic>
      <p:sp>
        <p:nvSpPr>
          <p:cNvPr id="83" name="Google Shape;83;p14"/>
          <p:cNvSpPr txBox="1"/>
          <p:nvPr/>
        </p:nvSpPr>
        <p:spPr>
          <a:xfrm>
            <a:off x="844000" y="3942050"/>
            <a:ext cx="241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First few weeks of coding.</a:t>
            </a:r>
            <a:endParaRPr/>
          </a:p>
        </p:txBody>
      </p:sp>
      <p:sp>
        <p:nvSpPr>
          <p:cNvPr id="84" name="Google Shape;84;p14"/>
          <p:cNvSpPr txBox="1"/>
          <p:nvPr/>
        </p:nvSpPr>
        <p:spPr>
          <a:xfrm>
            <a:off x="5649175" y="1105200"/>
            <a:ext cx="2412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60% through the coding(nothing in the DOing part because i was resting at the moment.)</a:t>
            </a:r>
            <a:endParaRPr/>
          </a:p>
        </p:txBody>
      </p:sp>
      <p:cxnSp>
        <p:nvCxnSpPr>
          <p:cNvPr id="85" name="Google Shape;85;p14"/>
          <p:cNvCxnSpPr>
            <a:stCxn id="84" idx="2"/>
            <a:endCxn id="82" idx="0"/>
          </p:cNvCxnSpPr>
          <p:nvPr/>
        </p:nvCxnSpPr>
        <p:spPr>
          <a:xfrm>
            <a:off x="6855625" y="2151900"/>
            <a:ext cx="0" cy="720000"/>
          </a:xfrm>
          <a:prstGeom prst="straightConnector1">
            <a:avLst/>
          </a:prstGeom>
          <a:noFill/>
          <a:ln cap="flat" cmpd="sng" w="9525">
            <a:solidFill>
              <a:schemeClr val="dk2"/>
            </a:solidFill>
            <a:prstDash val="solid"/>
            <a:round/>
            <a:headEnd len="med" w="med" type="none"/>
            <a:tailEnd len="med" w="med" type="stealth"/>
          </a:ln>
        </p:spPr>
      </p:cxnSp>
      <p:cxnSp>
        <p:nvCxnSpPr>
          <p:cNvPr id="86" name="Google Shape;86;p14"/>
          <p:cNvCxnSpPr>
            <a:stCxn id="83" idx="0"/>
            <a:endCxn id="81" idx="2"/>
          </p:cNvCxnSpPr>
          <p:nvPr/>
        </p:nvCxnSpPr>
        <p:spPr>
          <a:xfrm flipH="1" rot="10800000">
            <a:off x="2050450" y="3126950"/>
            <a:ext cx="235500" cy="815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5"/>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Project management: Setup</a:t>
            </a:r>
            <a:endParaRPr/>
          </a:p>
        </p:txBody>
      </p:sp>
      <p:sp>
        <p:nvSpPr>
          <p:cNvPr id="92" name="Google Shape;92;p15"/>
          <p:cNvSpPr txBox="1"/>
          <p:nvPr>
            <p:ph idx="1" type="body"/>
          </p:nvPr>
        </p:nvSpPr>
        <p:spPr>
          <a:xfrm>
            <a:off x="0" y="87695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1600"/>
              </a:spcAft>
              <a:buSzPts val="1800"/>
              <a:buNone/>
            </a:pPr>
            <a:r>
              <a:rPr b="1" lang="en"/>
              <a:t>I</a:t>
            </a:r>
            <a:r>
              <a:rPr b="1" lang="en"/>
              <a:t> chose Trello for my personal project management. I chose it</a:t>
            </a:r>
            <a:r>
              <a:rPr b="1" lang="en"/>
              <a:t> over other projects management tools like because I could be better at time management along with my project. And since Trello board is better for an individual rather than a team (it can still be used for a team), I chose it over Monday.com (more of a team projects) or Google calendar (I’m not really used to this one). I can easily understand how to do it in an instant. And I especially like the drag and drop from Trello board. You can just drag and drop it from this column to the other for easier project managemen</a:t>
            </a:r>
            <a:r>
              <a:rPr b="1" lang="en"/>
              <a:t>t.</a:t>
            </a:r>
            <a:endParaRPr b="1"/>
          </a:p>
        </p:txBody>
      </p:sp>
      <p:sp>
        <p:nvSpPr>
          <p:cNvPr id="93" name="Google Shape;93;p15"/>
          <p:cNvSpPr txBox="1"/>
          <p:nvPr/>
        </p:nvSpPr>
        <p:spPr>
          <a:xfrm>
            <a:off x="0" y="3666000"/>
            <a:ext cx="57195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This is the link for the completed trello board management for my projects: </a:t>
            </a:r>
            <a:r>
              <a:rPr lang="en" sz="1700" u="sng">
                <a:solidFill>
                  <a:schemeClr val="hlink"/>
                </a:solidFill>
                <a:hlinkClick r:id="rId3"/>
              </a:rPr>
              <a:t>Trello board</a:t>
            </a:r>
            <a:endParaRPr sz="1700">
              <a:solidFill>
                <a:schemeClr val="dk1"/>
              </a:solidFill>
            </a:endParaRPr>
          </a:p>
          <a:p>
            <a:pPr indent="0" lvl="0" marL="0" rtl="0" algn="l">
              <a:spcBef>
                <a:spcPts val="0"/>
              </a:spcBef>
              <a:spcAft>
                <a:spcPts val="0"/>
              </a:spcAft>
              <a:buNone/>
            </a:pPr>
            <a:r>
              <a:t/>
            </a:r>
            <a:endParaRPr sz="1700"/>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ph type="title"/>
          </p:nvPr>
        </p:nvSpPr>
        <p:spPr>
          <a:xfrm>
            <a:off x="471900" y="-23275"/>
            <a:ext cx="43638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Decomposing outcome</a:t>
            </a:r>
            <a:endParaRPr/>
          </a:p>
        </p:txBody>
      </p:sp>
      <p:sp>
        <p:nvSpPr>
          <p:cNvPr id="99" name="Google Shape;99;p16"/>
          <p:cNvSpPr txBox="1"/>
          <p:nvPr>
            <p:ph idx="1" type="body"/>
          </p:nvPr>
        </p:nvSpPr>
        <p:spPr>
          <a:xfrm>
            <a:off x="460950" y="97625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Record evidence that you have broken the outcome into smaller components.</a:t>
            </a:r>
            <a:endParaRPr/>
          </a:p>
          <a:p>
            <a:pPr indent="0" lvl="0" marL="0" rtl="0" algn="l">
              <a:lnSpc>
                <a:spcPct val="115000"/>
              </a:lnSpc>
              <a:spcBef>
                <a:spcPts val="1600"/>
              </a:spcBef>
              <a:spcAft>
                <a:spcPts val="0"/>
              </a:spcAft>
              <a:buSzPts val="1800"/>
              <a:buNone/>
            </a:pPr>
            <a:r>
              <a:rPr lang="en"/>
              <a:t>This is the doc to my decomposing.</a:t>
            </a:r>
            <a:endParaRPr/>
          </a:p>
          <a:p>
            <a:pPr indent="0" lvl="0" marL="0" rtl="0" algn="l">
              <a:lnSpc>
                <a:spcPct val="115000"/>
              </a:lnSpc>
              <a:spcBef>
                <a:spcPts val="1600"/>
              </a:spcBef>
              <a:spcAft>
                <a:spcPts val="1600"/>
              </a:spcAft>
              <a:buSzPts val="1800"/>
              <a:buNone/>
            </a:pPr>
            <a:r>
              <a:rPr lang="en" u="sng">
                <a:solidFill>
                  <a:schemeClr val="hlink"/>
                </a:solidFill>
                <a:hlinkClick r:id="rId3"/>
              </a:rPr>
              <a:t>Decomposing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Trialling components</a:t>
            </a:r>
            <a:endParaRPr/>
          </a:p>
        </p:txBody>
      </p:sp>
      <p:sp>
        <p:nvSpPr>
          <p:cNvPr id="105" name="Google Shape;105;p17"/>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Record evidence that you have trialled components. Show that you gathered information to inform your decision making.</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SzPts val="1800"/>
              <a:buNone/>
            </a:pPr>
            <a:r>
              <a:rPr lang="en"/>
              <a:t>This is the link to my trialling errors</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en" u="sng">
                <a:solidFill>
                  <a:schemeClr val="hlink"/>
                </a:solidFill>
                <a:hlinkClick r:id="rId3"/>
              </a:rPr>
              <a:t>Trialling errors</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Testing outcome</a:t>
            </a:r>
            <a:endParaRPr/>
          </a:p>
        </p:txBody>
      </p:sp>
      <p:sp>
        <p:nvSpPr>
          <p:cNvPr id="111" name="Google Shape;111;p18"/>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800"/>
              <a:buNone/>
            </a:pPr>
            <a:r>
              <a:rPr lang="en"/>
              <a:t>Explain how the testing made sure your outcome functions as intended to meet its purpose and requirements.</a:t>
            </a:r>
            <a:endParaRPr/>
          </a:p>
          <a:p>
            <a:pPr indent="0" lvl="0" marL="0" rtl="0" algn="l">
              <a:lnSpc>
                <a:spcPct val="115000"/>
              </a:lnSpc>
              <a:spcBef>
                <a:spcPts val="1600"/>
              </a:spcBef>
              <a:spcAft>
                <a:spcPts val="0"/>
              </a:spcAft>
              <a:buSzPts val="1800"/>
              <a:buNone/>
            </a:pPr>
            <a:r>
              <a:rPr lang="en"/>
              <a:t>This is the link to my testing outcome</a:t>
            </a:r>
            <a:endParaRPr/>
          </a:p>
          <a:p>
            <a:pPr indent="0" lvl="0" marL="0" rtl="0" algn="l">
              <a:lnSpc>
                <a:spcPct val="115000"/>
              </a:lnSpc>
              <a:spcBef>
                <a:spcPts val="1600"/>
              </a:spcBef>
              <a:spcAft>
                <a:spcPts val="1600"/>
              </a:spcAft>
              <a:buSzPts val="1800"/>
              <a:buNone/>
            </a:pPr>
            <a:r>
              <a:rPr b="1" lang="en" u="sng">
                <a:solidFill>
                  <a:schemeClr val="hlink"/>
                </a:solidFill>
                <a:hlinkClick r:id="rId3"/>
              </a:rPr>
              <a:t>Testing outcome</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Project management: Applied</a:t>
            </a:r>
            <a:endParaRPr/>
          </a:p>
        </p:txBody>
      </p:sp>
      <p:sp>
        <p:nvSpPr>
          <p:cNvPr id="117" name="Google Shape;117;p19"/>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Record evidence that you have used your project management </a:t>
            </a:r>
            <a:r>
              <a:rPr lang="en" u="sng"/>
              <a:t>tools</a:t>
            </a:r>
            <a:r>
              <a:rPr lang="en"/>
              <a:t> to manage the development of your outcome.</a:t>
            </a:r>
            <a:endParaRPr/>
          </a:p>
          <a:p>
            <a:pPr indent="-342900" lvl="0" marL="457200" rtl="0" algn="l">
              <a:lnSpc>
                <a:spcPct val="115000"/>
              </a:lnSpc>
              <a:spcBef>
                <a:spcPts val="0"/>
              </a:spcBef>
              <a:spcAft>
                <a:spcPts val="0"/>
              </a:spcAft>
              <a:buSzPts val="1800"/>
              <a:buChar char="-"/>
            </a:pPr>
            <a:r>
              <a:rPr b="1" lang="en"/>
              <a:t>I first use Bracket, then Pycharm but </a:t>
            </a:r>
            <a:r>
              <a:rPr b="1" lang="en"/>
              <a:t>finally</a:t>
            </a:r>
            <a:r>
              <a:rPr b="1" lang="en"/>
              <a:t> i choose Replit to do the coding. I try a couple of different project management like Monday.com, Google doc/calendar but i prefer Trello board.</a:t>
            </a:r>
            <a:endParaRPr b="1"/>
          </a:p>
          <a:p>
            <a:pPr indent="0" lvl="0" marL="0" rtl="0" algn="l">
              <a:spcBef>
                <a:spcPts val="1600"/>
              </a:spcBef>
              <a:spcAft>
                <a:spcPts val="0"/>
              </a:spcAft>
              <a:buSzPts val="1800"/>
              <a:buNone/>
            </a:pPr>
            <a:r>
              <a:rPr lang="en"/>
              <a:t>Record evidence that you have used your project management </a:t>
            </a:r>
            <a:r>
              <a:rPr lang="en" u="sng"/>
              <a:t>techniques</a:t>
            </a:r>
            <a:r>
              <a:rPr lang="en"/>
              <a:t> to manage the development of your outcome.</a:t>
            </a:r>
            <a:endParaRPr/>
          </a:p>
          <a:p>
            <a:pPr indent="-342900" lvl="0" marL="457200" rtl="0" algn="l">
              <a:spcBef>
                <a:spcPts val="1600"/>
              </a:spcBef>
              <a:spcAft>
                <a:spcPts val="0"/>
              </a:spcAft>
              <a:buSzPts val="1800"/>
              <a:buChar char="-"/>
            </a:pPr>
            <a:r>
              <a:rPr b="1" lang="en"/>
              <a:t>Link to my Trello board: </a:t>
            </a:r>
            <a:r>
              <a:rPr b="1" lang="en" u="sng">
                <a:solidFill>
                  <a:schemeClr val="hlink"/>
                </a:solidFill>
                <a:hlinkClick r:id="rId3"/>
              </a:rPr>
              <a:t>Trello Board</a:t>
            </a:r>
            <a:endParaRPr b="1"/>
          </a:p>
          <a:p>
            <a:pPr indent="0" lvl="0" marL="0" rtl="0" algn="l">
              <a:lnSpc>
                <a:spcPct val="115000"/>
              </a:lnSpc>
              <a:spcBef>
                <a:spcPts val="0"/>
              </a:spcBef>
              <a:spcAft>
                <a:spcPts val="0"/>
              </a:spcAft>
              <a:buSzPts val="1800"/>
              <a:buNone/>
            </a:pPr>
            <a:r>
              <a:t/>
            </a:r>
            <a:endParaRPr b="1"/>
          </a:p>
          <a:p>
            <a:pPr indent="0" lvl="0" marL="0" rtl="0" algn="l">
              <a:spcBef>
                <a:spcPts val="1600"/>
              </a:spcBef>
              <a:spcAft>
                <a:spcPts val="1600"/>
              </a:spcAft>
              <a:buSzPts val="1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Version Control</a:t>
            </a:r>
            <a:endParaRPr/>
          </a:p>
        </p:txBody>
      </p:sp>
      <p:sp>
        <p:nvSpPr>
          <p:cNvPr id="123" name="Google Shape;123;p20"/>
          <p:cNvSpPr txBox="1"/>
          <p:nvPr>
            <p:ph idx="1" type="body"/>
          </p:nvPr>
        </p:nvSpPr>
        <p:spPr>
          <a:xfrm>
            <a:off x="0" y="847175"/>
            <a:ext cx="3415800" cy="18537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i="1" lang="en"/>
              <a:t>Your version control evidence should go here.  This could be in the form of annotated screenshots which show you you managed this process or you could make a brief screencast explaining how you implemented version control.</a:t>
            </a:r>
            <a:endParaRPr i="1"/>
          </a:p>
          <a:p>
            <a:pPr indent="0" lvl="0" marL="114300" rtl="0" algn="l">
              <a:lnSpc>
                <a:spcPct val="115000"/>
              </a:lnSpc>
              <a:spcBef>
                <a:spcPts val="0"/>
              </a:spcBef>
              <a:spcAft>
                <a:spcPts val="0"/>
              </a:spcAft>
              <a:buSzPts val="1800"/>
              <a:buNone/>
            </a:pPr>
            <a:r>
              <a:t/>
            </a:r>
            <a:endParaRPr b="1" u="sng"/>
          </a:p>
        </p:txBody>
      </p:sp>
      <p:pic>
        <p:nvPicPr>
          <p:cNvPr id="124" name="Google Shape;124;p20"/>
          <p:cNvPicPr preferRelativeResize="0"/>
          <p:nvPr/>
        </p:nvPicPr>
        <p:blipFill>
          <a:blip r:embed="rId3">
            <a:alphaModFix/>
          </a:blip>
          <a:stretch>
            <a:fillRect/>
          </a:stretch>
        </p:blipFill>
        <p:spPr>
          <a:xfrm>
            <a:off x="3415800" y="847171"/>
            <a:ext cx="5728200" cy="2831277"/>
          </a:xfrm>
          <a:prstGeom prst="rect">
            <a:avLst/>
          </a:prstGeom>
          <a:noFill/>
          <a:ln>
            <a:noFill/>
          </a:ln>
        </p:spPr>
      </p:pic>
      <p:sp>
        <p:nvSpPr>
          <p:cNvPr id="125" name="Google Shape;125;p20"/>
          <p:cNvSpPr txBox="1"/>
          <p:nvPr/>
        </p:nvSpPr>
        <p:spPr>
          <a:xfrm>
            <a:off x="3588025" y="3678450"/>
            <a:ext cx="4167000" cy="1098900"/>
          </a:xfrm>
          <a:prstGeom prst="rect">
            <a:avLst/>
          </a:prstGeom>
          <a:noFill/>
          <a:ln>
            <a:noFill/>
          </a:ln>
        </p:spPr>
        <p:txBody>
          <a:bodyPr anchorCtr="0" anchor="t" bIns="91425" lIns="91425" spcFirstLastPara="1" rIns="91425" wrap="square" tIns="91425">
            <a:spAutoFit/>
          </a:bodyPr>
          <a:lstStyle/>
          <a:p>
            <a:pPr indent="0" lvl="0" marL="114300" rtl="0" algn="l">
              <a:lnSpc>
                <a:spcPct val="115000"/>
              </a:lnSpc>
              <a:spcBef>
                <a:spcPts val="0"/>
              </a:spcBef>
              <a:spcAft>
                <a:spcPts val="0"/>
              </a:spcAft>
              <a:buNone/>
            </a:pPr>
            <a:r>
              <a:rPr b="1" lang="en" sz="1800" u="sng">
                <a:solidFill>
                  <a:schemeClr val="lt2"/>
                </a:solidFill>
              </a:rPr>
              <a:t>(Replit has innate version control.) (I took this every time I make a change of my code.)</a:t>
            </a:r>
            <a:endParaRPr b="1" sz="1800" u="sng">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FF0000"/>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